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50" r:id="rId3"/>
    <p:sldId id="1151" r:id="rId4"/>
    <p:sldId id="1152" r:id="rId5"/>
    <p:sldId id="1153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96951"/>
            <a:ext cx="11485848" cy="1200329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是一篇关于世界图书日的文章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主要介绍了世界图书日的起源、活动和主题。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099" y="1340768"/>
            <a:ext cx="10710215" cy="138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38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202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将方框中所给词（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9280" y="1512515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magic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4841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dist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 Book Day started in 1995 and is held every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April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children to </a:t>
            </a: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habits of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lots of ways to join, including dressing up as your favorite character, organizing a book market and so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 about helping young people to find out the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reading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6614" y="2728069"/>
            <a:ext cx="11929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develop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38021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培养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世界图书日帮助孩子们养成阅读的习惯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又因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sb. to do/do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49502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magic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魔法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这些都能帮助年轻人找到阅读的魔法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magic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439022" y="3842877"/>
            <a:ext cx="970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magic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505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3505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honest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说实话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说实话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阅读是属于你的大世界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21705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旅行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我们的阅读之旅也应该是不尽相同的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be different”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此处应用复数。故填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7261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theme for this year is “Read Your Way”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 Book Day author Jennifer Killick thinks it’s important because “All of us are different, so our reading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all be different,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Louie Stowell agrees, “Life is full of people telling you what to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reading is a big world that belongs to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So, take your time and read for yourself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9280" y="836712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magic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1550" y="2060848"/>
            <a:ext cx="13308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journeys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6614" y="3201007"/>
            <a:ext cx="1117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honest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609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3100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花时间为自己阅读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而不是为他人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786561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theme for this year is “Read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Day author Jennifer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Killick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thinks it’s important because “All of us are different, so our reading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all be different,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Louie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Stowell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agrees, “Life is full of people telling you what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reading is a big world that belongs to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So, take your time and read for yourself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9280" y="1150662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magic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18742" y="4066121"/>
            <a:ext cx="1459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instead of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1486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354</Words>
  <Application>Microsoft Office PowerPoint</Application>
  <PresentationFormat>自定义</PresentationFormat>
  <Paragraphs>21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2025-09-17T17:18:33Z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